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7" autoAdjust="0"/>
    <p:restoredTop sz="95687" autoAdjust="0"/>
  </p:normalViewPr>
  <p:slideViewPr>
    <p:cSldViewPr snapToGrid="0" showGuides="1">
      <p:cViewPr varScale="1">
        <p:scale>
          <a:sx n="116" d="100"/>
          <a:sy n="116" d="100"/>
        </p:scale>
        <p:origin x="173" y="77"/>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Rinku Gupta</a:t>
            </a:r>
            <a:br>
              <a:rPr lang="en-US" dirty="0"/>
            </a:br>
            <a:r>
              <a:rPr lang="en-US" sz="2000" dirty="0"/>
              <a:t>Argonne National Laboratory</a:t>
            </a:r>
          </a:p>
          <a:p>
            <a:pPr>
              <a:spcBef>
                <a:spcPts val="2800"/>
              </a:spcBef>
            </a:pPr>
            <a:r>
              <a:rPr lang="en-US" sz="2000" dirty="0"/>
              <a:t>Software Productivity and Sustainability track, ATPESC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 or feature branches depending on complexity of </a:t>
            </a:r>
            <a:r>
              <a:rPr lang="en-US" sz="2000"/>
              <a:t>the changes</a:t>
            </a:r>
            <a:endParaRPr lang="en-US" sz="2000" dirty="0"/>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697314"/>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4184</TotalTime>
  <Words>2132</Words>
  <Application>Microsoft Office PowerPoint</Application>
  <PresentationFormat>Custom</PresentationFormat>
  <Paragraphs>293</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238</cp:revision>
  <cp:lastPrinted>2017-11-02T18:35:01Z</cp:lastPrinted>
  <dcterms:created xsi:type="dcterms:W3CDTF">2018-11-06T17:28:56Z</dcterms:created>
  <dcterms:modified xsi:type="dcterms:W3CDTF">2021-08-11T00:28:18Z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